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5" r:id="rId3"/>
    <p:sldId id="276" r:id="rId4"/>
    <p:sldId id="277" r:id="rId5"/>
    <p:sldId id="278" r:id="rId6"/>
    <p:sldId id="280" r:id="rId7"/>
    <p:sldId id="279" r:id="rId8"/>
    <p:sldId id="287" r:id="rId9"/>
    <p:sldId id="281" r:id="rId10"/>
    <p:sldId id="288" r:id="rId11"/>
    <p:sldId id="282" r:id="rId12"/>
    <p:sldId id="283" r:id="rId13"/>
    <p:sldId id="284" r:id="rId14"/>
    <p:sldId id="285" r:id="rId15"/>
    <p:sldId id="28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31:01.800" v="29" actId="790"/>
      <pc:docMkLst>
        <pc:docMk/>
      </pc:docMkLst>
      <pc:sldChg chg="modNotes">
        <pc:chgData name="Fake Test User" userId="SID-0" providerId="Test" clId="FakeClientId" dt="2018-12-05T07:28:07.320" v="1" actId="790"/>
        <pc:sldMkLst>
          <pc:docMk/>
          <pc:sldMk cId="1096358168" sldId="270"/>
        </pc:sldMkLst>
      </pc:sldChg>
      <pc:sldChg chg="modNotes">
        <pc:chgData name="Fake Test User" userId="SID-0" providerId="Test" clId="FakeClientId" dt="2018-12-05T07:28:09.929" v="2" actId="790"/>
        <pc:sldMkLst>
          <pc:docMk/>
          <pc:sldMk cId="3410528100" sldId="271"/>
        </pc:sldMkLst>
      </pc:sldChg>
      <pc:sldChg chg="modSp modNotes">
        <pc:chgData name="Fake Test User" userId="SID-0" providerId="Test" clId="FakeClientId" dt="2018-12-05T07:28:12.335" v="3" actId="790"/>
        <pc:sldMkLst>
          <pc:docMk/>
          <pc:sldMk cId="2057674307" sldId="272"/>
        </pc:sldMkLst>
        <pc:spChg chg="mod">
          <ac:chgData name="Fake Test User" userId="SID-0" providerId="Test" clId="FakeClientId" dt="2018-12-05T07:27:02.923" v="0" actId="790"/>
          <ac:spMkLst>
            <pc:docMk/>
            <pc:sldMk cId="2057674307" sldId="272"/>
            <ac:spMk id="2" creationId="{00000000-0000-0000-0000-000000000000}"/>
          </ac:spMkLst>
        </pc:spChg>
        <pc:spChg chg="mod">
          <ac:chgData name="Fake Test User" userId="SID-0" providerId="Test" clId="FakeClientId" dt="2018-12-05T07:27:02.923" v="0" actId="790"/>
          <ac:spMkLst>
            <pc:docMk/>
            <pc:sldMk cId="2057674307" sldId="272"/>
            <ac:spMk id="3" creationId="{00000000-0000-0000-0000-000000000000}"/>
          </ac:spMkLst>
        </pc:spChg>
      </pc:sldChg>
      <pc:sldChg chg="modNotes">
        <pc:chgData name="Fake Test User" userId="SID-0" providerId="Test" clId="FakeClientId" dt="2018-12-05T07:28:14.742" v="4" actId="790"/>
        <pc:sldMkLst>
          <pc:docMk/>
          <pc:sldMk cId="1794587301" sldId="273"/>
        </pc:sldMkLst>
      </pc:sldChg>
      <pc:sldChg chg="modNotes">
        <pc:chgData name="Fake Test User" userId="SID-0" providerId="Test" clId="FakeClientId" dt="2018-12-05T07:28:17.226" v="5" actId="790"/>
        <pc:sldMkLst>
          <pc:docMk/>
          <pc:sldMk cId="2493007523" sldId="274"/>
        </pc:sldMkLst>
      </pc:sldChg>
      <pc:sldChg chg="modNotes">
        <pc:chgData name="Fake Test User" userId="SID-0" providerId="Test" clId="FakeClientId" dt="2018-12-05T07:28:19.960" v="6" actId="790"/>
        <pc:sldMkLst>
          <pc:docMk/>
          <pc:sldMk cId="3629560857" sldId="275"/>
        </pc:sldMkLst>
      </pc:sldChg>
      <pc:sldChg chg="modNotes">
        <pc:chgData name="Fake Test User" userId="SID-0" providerId="Test" clId="FakeClientId" dt="2018-12-05T07:28:22.319" v="7" actId="790"/>
        <pc:sldMkLst>
          <pc:docMk/>
          <pc:sldMk cId="2494252465" sldId="276"/>
        </pc:sldMkLst>
      </pc:sldChg>
      <pc:sldChg chg="modNotes">
        <pc:chgData name="Fake Test User" userId="SID-0" providerId="Test" clId="FakeClientId" dt="2018-12-05T07:28:24.850" v="8" actId="790"/>
        <pc:sldMkLst>
          <pc:docMk/>
          <pc:sldMk cId="3801660654" sldId="277"/>
        </pc:sldMkLst>
      </pc:sldChg>
      <pc:sldChg chg="modNotes">
        <pc:chgData name="Fake Test User" userId="SID-0" providerId="Test" clId="FakeClientId" dt="2018-12-05T07:28:27.475" v="9" actId="790"/>
        <pc:sldMkLst>
          <pc:docMk/>
          <pc:sldMk cId="2519909124" sldId="278"/>
        </pc:sldMkLst>
      </pc:sldChg>
      <pc:sldChg chg="modNotes">
        <pc:chgData name="Fake Test User" userId="SID-0" providerId="Test" clId="FakeClientId" dt="2018-12-05T07:28:29.944" v="10" actId="790"/>
        <pc:sldMkLst>
          <pc:docMk/>
          <pc:sldMk cId="1216751560" sldId="279"/>
        </pc:sldMkLst>
      </pc:sldChg>
      <pc:sldChg chg="modNotes">
        <pc:chgData name="Fake Test User" userId="SID-0" providerId="Test" clId="FakeClientId" dt="2018-12-05T07:28:32.506" v="11" actId="790"/>
        <pc:sldMkLst>
          <pc:docMk/>
          <pc:sldMk cId="2303474947" sldId="280"/>
        </pc:sldMkLst>
      </pc:sldChg>
      <pc:sldChg chg="modNotes">
        <pc:chgData name="Fake Test User" userId="SID-0" providerId="Test" clId="FakeClientId" dt="2018-12-05T07:28:35.193" v="12" actId="790"/>
        <pc:sldMkLst>
          <pc:docMk/>
          <pc:sldMk cId="329787518" sldId="281"/>
        </pc:sldMkLst>
      </pc:sldChg>
      <pc:sldChg chg="modNotes">
        <pc:chgData name="Fake Test User" userId="SID-0" providerId="Test" clId="FakeClientId" dt="2018-12-05T07:28:37.865" v="13" actId="790"/>
        <pc:sldMkLst>
          <pc:docMk/>
          <pc:sldMk cId="2876187254" sldId="282"/>
        </pc:sldMkLst>
      </pc:sldChg>
      <pc:sldMasterChg chg="modSp modSldLayout">
        <pc:chgData name="Fake Test User" userId="SID-0" providerId="Test" clId="FakeClientId" dt="2018-12-05T07:30:12.984" v="27"/>
        <pc:sldMasterMkLst>
          <pc:docMk/>
          <pc:sldMasterMk cId="3012251994" sldId="2147483672"/>
        </pc:sldMasterMkLst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2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3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4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5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6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7" creationId="{00000000-0000-0000-0000-000000000000}"/>
          </ac:spMkLst>
        </pc:spChg>
        <pc:spChg chg="mod">
          <ac:chgData name="Fake Test User" userId="SID-0" providerId="Test" clId="FakeClientId" dt="2018-12-05T07:29:05.988" v="14" actId="790"/>
          <ac:spMkLst>
            <pc:docMk/>
            <pc:sldMasterMk cId="3012251994" sldId="2147483672"/>
            <ac:spMk id="8" creationId="{00000000-0000-0000-0000-000000000000}"/>
          </ac:spMkLst>
        </pc:spChg>
        <pc:sldLayoutChg chg="modSp">
          <pc:chgData name="Fake Test User" userId="SID-0" providerId="Test" clId="FakeClientId" dt="2018-12-05T07:29:08.191" v="15" actId="790"/>
          <pc:sldLayoutMkLst>
            <pc:docMk/>
            <pc:sldMasterMk cId="3012251994" sldId="2147483672"/>
            <pc:sldLayoutMk cId="2794820782" sldId="2147483673"/>
          </pc:sldLayoutMkLst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08.191" v="15" actId="790"/>
            <ac:spMkLst>
              <pc:docMk/>
              <pc:sldMasterMk cId="3012251994" sldId="2147483672"/>
              <pc:sldLayoutMk cId="2794820782" sldId="2147483673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0.363" v="16" actId="790"/>
          <pc:sldLayoutMkLst>
            <pc:docMk/>
            <pc:sldMasterMk cId="3012251994" sldId="2147483672"/>
            <pc:sldLayoutMk cId="3381064927" sldId="2147483674"/>
          </pc:sldLayoutMkLst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0.363" v="16" actId="790"/>
            <ac:spMkLst>
              <pc:docMk/>
              <pc:sldMasterMk cId="3012251994" sldId="2147483672"/>
              <pc:sldLayoutMk cId="3381064927" sldId="214748367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2.628" v="17" actId="790"/>
          <pc:sldLayoutMkLst>
            <pc:docMk/>
            <pc:sldMasterMk cId="3012251994" sldId="2147483672"/>
            <pc:sldLayoutMk cId="3415689626" sldId="2147483675"/>
          </pc:sldLayoutMkLst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12.628" v="17" actId="790"/>
            <ac:spMkLst>
              <pc:docMk/>
              <pc:sldMasterMk cId="3012251994" sldId="2147483672"/>
              <pc:sldLayoutMk cId="3415689626" sldId="214748367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30:03.140" v="26"/>
          <pc:sldLayoutMkLst>
            <pc:docMk/>
            <pc:sldMasterMk cId="3012251994" sldId="2147483672"/>
            <pc:sldLayoutMk cId="2533336930" sldId="2147483676"/>
          </pc:sldLayoutMkLst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30:03.140" v="26"/>
            <ac:spMkLst>
              <pc:docMk/>
              <pc:sldMasterMk cId="3012251994" sldId="2147483672"/>
              <pc:sldLayoutMk cId="2533336930" sldId="214748367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5.175" v="18" actId="790"/>
            <ac:spMkLst>
              <pc:docMk/>
              <pc:sldMasterMk cId="3012251994" sldId="2147483672"/>
              <pc:sldLayoutMk cId="2533336930" sldId="2147483676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30:12.984" v="27"/>
          <pc:sldLayoutMkLst>
            <pc:docMk/>
            <pc:sldMasterMk cId="3012251994" sldId="2147483672"/>
            <pc:sldLayoutMk cId="3244593729" sldId="2147483677"/>
          </pc:sldLayoutMkLst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30:12.984" v="27"/>
            <ac:spMkLst>
              <pc:docMk/>
              <pc:sldMasterMk cId="3012251994" sldId="2147483672"/>
              <pc:sldLayoutMk cId="3244593729" sldId="214748367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9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11" creationId="{00000000-0000-0000-0000-000000000000}"/>
            </ac:spMkLst>
          </pc:spChg>
          <pc:spChg chg="mod">
            <ac:chgData name="Fake Test User" userId="SID-0" providerId="Test" clId="FakeClientId" dt="2018-12-05T07:29:17.315" v="19" actId="790"/>
            <ac:spMkLst>
              <pc:docMk/>
              <pc:sldMasterMk cId="3012251994" sldId="2147483672"/>
              <pc:sldLayoutMk cId="3244593729" sldId="2147483677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19.628" v="20" actId="790"/>
          <pc:sldLayoutMkLst>
            <pc:docMk/>
            <pc:sldMasterMk cId="3012251994" sldId="2147483672"/>
            <pc:sldLayoutMk cId="3067989198" sldId="2147483678"/>
          </pc:sldLayoutMkLst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19.628" v="20" actId="790"/>
            <ac:spMkLst>
              <pc:docMk/>
              <pc:sldMasterMk cId="3012251994" sldId="2147483672"/>
              <pc:sldLayoutMk cId="3067989198" sldId="2147483678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1.753" v="21" actId="790"/>
          <pc:sldLayoutMkLst>
            <pc:docMk/>
            <pc:sldMasterMk cId="3012251994" sldId="2147483672"/>
            <pc:sldLayoutMk cId="546002789" sldId="2147483679"/>
          </pc:sldLayoutMkLst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1.753" v="21" actId="790"/>
            <ac:spMkLst>
              <pc:docMk/>
              <pc:sldMasterMk cId="3012251994" sldId="2147483672"/>
              <pc:sldLayoutMk cId="546002789" sldId="2147483679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3.768" v="22" actId="790"/>
          <pc:sldLayoutMkLst>
            <pc:docMk/>
            <pc:sldMasterMk cId="3012251994" sldId="2147483672"/>
            <pc:sldLayoutMk cId="307785903" sldId="2147483680"/>
          </pc:sldLayoutMkLst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23.768" v="22" actId="790"/>
            <ac:spMkLst>
              <pc:docMk/>
              <pc:sldMasterMk cId="3012251994" sldId="2147483672"/>
              <pc:sldLayoutMk cId="307785903" sldId="2147483680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5.705" v="23" actId="790"/>
          <pc:sldLayoutMkLst>
            <pc:docMk/>
            <pc:sldMasterMk cId="3012251994" sldId="2147483672"/>
            <pc:sldLayoutMk cId="3655479332" sldId="2147483681"/>
          </pc:sldLayoutMkLst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9:25.705" v="23" actId="790"/>
            <ac:spMkLst>
              <pc:docMk/>
              <pc:sldMasterMk cId="3012251994" sldId="2147483672"/>
              <pc:sldLayoutMk cId="3655479332" sldId="2147483681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7.642" v="24" actId="790"/>
          <pc:sldLayoutMkLst>
            <pc:docMk/>
            <pc:sldMasterMk cId="3012251994" sldId="2147483672"/>
            <pc:sldLayoutMk cId="4172995853" sldId="2147483682"/>
          </pc:sldLayoutMkLst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7.642" v="24" actId="790"/>
            <ac:spMkLst>
              <pc:docMk/>
              <pc:sldMasterMk cId="3012251994" sldId="2147483672"/>
              <pc:sldLayoutMk cId="4172995853" sldId="214748368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9:29.690" v="25" actId="790"/>
          <pc:sldLayoutMkLst>
            <pc:docMk/>
            <pc:sldMasterMk cId="3012251994" sldId="2147483672"/>
            <pc:sldLayoutMk cId="3711999067" sldId="2147483683"/>
          </pc:sldLayoutMkLst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9:29.690" v="25" actId="790"/>
            <ac:spMkLst>
              <pc:docMk/>
              <pc:sldMasterMk cId="3012251994" sldId="2147483672"/>
              <pc:sldLayoutMk cId="3711999067" sldId="2147483683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3171B5-48F9-4FFB-A817-BC4D33859677}" type="datetime1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D9163A-2900-4A29-99B9-D82C107AA7E5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DF1C5CE-222C-4659-9A99-B99FC42AF6E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DF1C5CE-222C-4659-9A99-B99FC42AF6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8479EA98-6950-4FB2-825B-D2224441045B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9EE148-78B3-4337-BA51-5FEA40509753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42DC23-5D16-412E-9D55-89F16452449D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AD6063-6050-4E00-AA84-FA51406C4F82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8" name="Овал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9" name="Овал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3E583-48A8-46E5-BE84-CCD7454F0FBE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 rtl="0"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23E2F-F2AE-492D-BBDD-7113E2D28A62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2DCCF-4547-478A-8A0B-8D27062CF997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6F35B8-E22E-4014-8735-C02EB2E09118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9C209E-D922-4909-B136-B781D92656A8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59D820-843E-445A-8944-B7FD4131499C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927523-D1CB-4612-B873-1A373DD24AED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ru-RU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AABF512C-9995-4D7A-8361-AD0FFCED8AE6}" type="datetime1">
              <a:rPr lang="ru-RU" noProof="0" smtClean="0"/>
              <a:t>05.10.2021</a:t>
            </a:fld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645" y="1847270"/>
            <a:ext cx="10363200" cy="1614617"/>
          </a:xfrm>
          <a:solidFill>
            <a:schemeClr val="bg1">
              <a:alpha val="51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/>
          <a:lstStyle/>
          <a:p>
            <a:pPr rtl="0"/>
            <a:r>
              <a:rPr lang="ru" sz="2800" b="1" dirty="0" smtClean="0"/>
              <a:t>Вопросы антитеррористической безопасности обучающихся при осуществлении учебного процесса и в повседневной деятельности</a:t>
            </a:r>
            <a:endParaRPr lang="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694046" y="6182628"/>
            <a:ext cx="8534400" cy="521368"/>
          </a:xfrm>
        </p:spPr>
        <p:txBody>
          <a:bodyPr rtlCol="0">
            <a:normAutofit/>
          </a:bodyPr>
          <a:lstStyle/>
          <a:p>
            <a:pPr rtl="0"/>
            <a:r>
              <a:rPr lang="ru-RU" sz="2200" dirty="0" smtClean="0">
                <a:solidFill>
                  <a:schemeClr val="bg1"/>
                </a:solidFill>
              </a:rPr>
              <a:t>Управление комплексной безопасности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256497" y="76366"/>
            <a:ext cx="9409497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«ТВЕРСКОЙ ГОСУДАРСТВЕННЫЙ МЕДИЦИНСКИЙ УНИВЕРСИТЕТ»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(ФГБОУ ВО Тверской ГМУ Минздрава России)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9166" y="1491887"/>
            <a:ext cx="43660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Если нападающего удалось разоружить собственными силами, незамедлительно сообщите об этом в правоохранительные органы </a:t>
            </a:r>
            <a:r>
              <a:rPr lang="ru-RU" sz="2000" dirty="0">
                <a:solidFill>
                  <a:srgbClr val="FF0000"/>
                </a:solidFill>
              </a:rPr>
              <a:t>(по номерам 102, 112) </a:t>
            </a:r>
            <a:r>
              <a:rPr lang="ru-RU" sz="2000" u="sng" dirty="0"/>
              <a:t>с указаниями аудитории или иного места разоружения</a:t>
            </a:r>
            <a:r>
              <a:rPr lang="ru-RU" sz="2000" dirty="0" smtClean="0"/>
              <a:t>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dirty="0" smtClean="0"/>
              <a:t>Ни </a:t>
            </a:r>
            <a:r>
              <a:rPr lang="ru-RU" sz="2000" b="1" dirty="0"/>
              <a:t>в коем случае не передвигайтесь с оружием нападавшего.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19" y="1819895"/>
            <a:ext cx="5558858" cy="3129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95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96553"/>
            <a:ext cx="3477472" cy="195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108" y="496552"/>
            <a:ext cx="3477472" cy="195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038" y="496551"/>
            <a:ext cx="3477472" cy="1957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55" y="2670837"/>
            <a:ext cx="3478317" cy="195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616" y="2670836"/>
            <a:ext cx="3478317" cy="195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108" y="2670836"/>
            <a:ext cx="3478317" cy="195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616" y="4814692"/>
            <a:ext cx="3478317" cy="195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65374" y="2115814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15037" y="2115814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867234" y="6434431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67234" y="4285146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5037" y="4285146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65374" y="4290575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58574" y="2115814"/>
            <a:ext cx="321276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4043" y="5048538"/>
            <a:ext cx="5321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Во время побега старайтесь </a:t>
            </a:r>
            <a:r>
              <a:rPr lang="ru-RU" sz="2000" dirty="0"/>
              <a:t>уходить вправо, потому что влево целиться удобней. </a:t>
            </a:r>
            <a:r>
              <a:rPr lang="ru-RU" sz="2000" dirty="0" smtClean="0"/>
              <a:t>Бегите </a:t>
            </a:r>
            <a:r>
              <a:rPr lang="ru-RU" sz="2000" dirty="0"/>
              <a:t>зигзагами, </a:t>
            </a:r>
            <a:r>
              <a:rPr lang="ru-RU" sz="2000" dirty="0" smtClean="0"/>
              <a:t>петляйте, падайте, поднимайтесь, прячьтесь.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30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14" y="158001"/>
            <a:ext cx="4100968" cy="2308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14" y="4190612"/>
            <a:ext cx="4100968" cy="2308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207" y="158000"/>
            <a:ext cx="4100969" cy="2308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207" y="4190612"/>
            <a:ext cx="4100969" cy="2308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Знак запрета 8"/>
          <p:cNvSpPr/>
          <p:nvPr/>
        </p:nvSpPr>
        <p:spPr>
          <a:xfrm>
            <a:off x="10231395" y="5519352"/>
            <a:ext cx="914400" cy="854093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9243" y="2658930"/>
            <a:ext cx="931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Если кабинет находится </a:t>
            </a:r>
            <a:r>
              <a:rPr lang="ru-RU" sz="2000" b="1" dirty="0"/>
              <a:t>на первом этаже</a:t>
            </a:r>
            <a:r>
              <a:rPr lang="ru-RU" sz="2000" dirty="0"/>
              <a:t>, то стоит попытаться выпрыгнуть из окна. Главное – не делать этого вниз головой или на прямые ноги. Лучше согните ноги в коленях – это поможет избежать серьезных травм. </a:t>
            </a:r>
            <a:r>
              <a:rPr lang="ru-RU" sz="2000" dirty="0" smtClean="0"/>
              <a:t> Бежать лучше в правую сторону, так как целиться туда будет  менее удобно.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8719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3" y="2558565"/>
            <a:ext cx="5083363" cy="2861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405" y="2562309"/>
            <a:ext cx="5076714" cy="28581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77297" y="723037"/>
            <a:ext cx="683740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поддерживайте зрительный контакт с агрессором</a:t>
            </a:r>
            <a:r>
              <a:rPr lang="ru-RU" sz="2000" dirty="0"/>
              <a:t>, даже если это Ваш знакомый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</a:t>
            </a:r>
            <a:r>
              <a:rPr lang="ru-RU" sz="2000" dirty="0"/>
              <a:t> проявлять агрессию, сквернословить, вступать в спор или перепалку с вооруженным человеком, это тоже крайне опасно.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3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66" y="2564027"/>
            <a:ext cx="5223227" cy="2940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567" y="2564027"/>
            <a:ext cx="5223226" cy="2940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67697" y="486032"/>
            <a:ext cx="8270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При появлении первых признаков начала силового освобождения заложников (выстрелах, взрывах, отключении электричества, появлении любых посторонних запахов) быстро ложитесь на пол, лицом вниз и прикройте голову руками.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64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570" y="2831197"/>
            <a:ext cx="5316830" cy="2993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831197"/>
            <a:ext cx="5352274" cy="3013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09102" y="832022"/>
            <a:ext cx="7331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вставайте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/>
              <a:t>пока не последует команда от сотрудников правоохранительных органов.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случае, если Вас заминировали </a:t>
            </a:r>
            <a:r>
              <a:rPr lang="ru-RU" sz="2000" dirty="0"/>
              <a:t>террористы, немедленно сообщите об этом сотрудникам правоохранительных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0970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26" y="321275"/>
            <a:ext cx="10972800" cy="10323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400" b="1" dirty="0" smtClean="0">
                <a:solidFill>
                  <a:schemeClr val="tx1"/>
                </a:solidFill>
                <a:latin typeface="+mn-lt"/>
              </a:rPr>
              <a:t>Действия обучающихся и персонала в случае нападения вооруженных преступников</a:t>
            </a:r>
            <a:endParaRPr lang="ru-RU" sz="34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639" y="2828843"/>
            <a:ext cx="4396144" cy="3171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8727" y="2829682"/>
            <a:ext cx="4426801" cy="317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67698" y="1491049"/>
            <a:ext cx="7825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Если </a:t>
            </a:r>
            <a:r>
              <a:rPr lang="ru-RU" sz="2000" dirty="0"/>
              <a:t>Вы видите человека, который не должен находиться в здании, имеет при себе оружие, взрывчатые вещества, легко воспламеняющиеся жидкости —</a:t>
            </a:r>
          </a:p>
        </p:txBody>
      </p:sp>
    </p:spTree>
    <p:extLst>
      <p:ext uri="{BB962C8B-B14F-4D97-AF65-F5344CB8AC3E}">
        <p14:creationId xmlns:p14="http://schemas.microsoft.com/office/powerpoint/2010/main" val="17145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157" y="2238436"/>
            <a:ext cx="4456639" cy="331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784" y="2238437"/>
            <a:ext cx="4505857" cy="331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479589" y="809368"/>
            <a:ext cx="6853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как можно быстрее сообщите сотруднику охраны (</a:t>
            </a:r>
            <a:r>
              <a:rPr lang="ru-RU" sz="2000" dirty="0">
                <a:solidFill>
                  <a:srgbClr val="FF0000"/>
                </a:solidFill>
              </a:rPr>
              <a:t>лично или позвоните по номеру 34-60-10</a:t>
            </a:r>
            <a:r>
              <a:rPr lang="ru-RU" sz="2000" dirty="0"/>
              <a:t>), позвоните в полицию (по номеру 102) или по единому номеру </a:t>
            </a:r>
            <a:r>
              <a:rPr lang="ru-RU" sz="2000" dirty="0">
                <a:solidFill>
                  <a:srgbClr val="FF0000"/>
                </a:solidFill>
              </a:rPr>
              <a:t>службы спасения 112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113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508" y="2366321"/>
            <a:ext cx="5072344" cy="3483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858" y="2366320"/>
            <a:ext cx="5692345" cy="3483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51222" y="1198430"/>
            <a:ext cx="8427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отсутствии возможности побега: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2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81" y="123426"/>
            <a:ext cx="3761082" cy="2117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81" y="2351649"/>
            <a:ext cx="3761082" cy="2117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81" y="4579873"/>
            <a:ext cx="3761082" cy="2117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156886" y="859004"/>
            <a:ext cx="5436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Закройтесь </a:t>
            </a:r>
            <a:r>
              <a:rPr lang="ru-RU" sz="2000" dirty="0"/>
              <a:t>в кабинете/аудитории и не </a:t>
            </a:r>
            <a:r>
              <a:rPr lang="ru-RU" sz="2000" dirty="0" smtClean="0"/>
              <a:t>открывайте </a:t>
            </a:r>
            <a:r>
              <a:rPr lang="ru-RU" sz="2000" dirty="0"/>
              <a:t>никому, ни при каких </a:t>
            </a:r>
            <a:r>
              <a:rPr lang="ru-RU" sz="2000" dirty="0" smtClean="0"/>
              <a:t>условиях.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156883" y="5453951"/>
            <a:ext cx="543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Отключите </a:t>
            </a:r>
            <a:r>
              <a:rPr lang="ru-RU" sz="2000" dirty="0"/>
              <a:t>звук на мобильных </a:t>
            </a:r>
            <a:r>
              <a:rPr lang="ru-RU" sz="2000" dirty="0" smtClean="0"/>
              <a:t>телефонах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56882" y="3087228"/>
            <a:ext cx="543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Выключите </a:t>
            </a:r>
            <a:r>
              <a:rPr lang="ru-RU" sz="2000" dirty="0"/>
              <a:t>свет в </a:t>
            </a:r>
            <a:r>
              <a:rPr lang="ru-RU" sz="2000" dirty="0" smtClean="0"/>
              <a:t>помещении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2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2" y="76201"/>
            <a:ext cx="3723855" cy="2096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1" y="2330280"/>
            <a:ext cx="3723855" cy="2096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442" y="4584358"/>
            <a:ext cx="3723855" cy="20965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453448" y="939800"/>
            <a:ext cx="468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Забаррикадируйтесь </a:t>
            </a:r>
            <a:r>
              <a:rPr lang="ru-RU" sz="2000" dirty="0"/>
              <a:t>в </a:t>
            </a:r>
            <a:r>
              <a:rPr lang="ru-RU" sz="2000" dirty="0" smtClean="0"/>
              <a:t>помещении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453448" y="3055379"/>
            <a:ext cx="468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Заставьте </a:t>
            </a:r>
            <a:r>
              <a:rPr lang="ru-RU" sz="2000" dirty="0"/>
              <a:t>вход </a:t>
            </a:r>
            <a:r>
              <a:rPr lang="ru-RU" sz="2000" dirty="0" smtClean="0"/>
              <a:t>партами, стульями </a:t>
            </a:r>
            <a:r>
              <a:rPr lang="ru-RU" sz="2000" dirty="0"/>
              <a:t>и шкафами.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3447" y="5170958"/>
            <a:ext cx="4687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Определите сравнительно безопасную зону на случай, если нападающий станет стрелять через дверь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516" y="1805458"/>
            <a:ext cx="3838833" cy="2161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42" y="1805458"/>
            <a:ext cx="3843442" cy="2163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583" y="1805458"/>
            <a:ext cx="3838834" cy="2161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нак запрета 6"/>
          <p:cNvSpPr/>
          <p:nvPr/>
        </p:nvSpPr>
        <p:spPr>
          <a:xfrm>
            <a:off x="10964563" y="3015048"/>
            <a:ext cx="914400" cy="854093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728519"/>
            <a:ext cx="8410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Человек с </a:t>
            </a:r>
            <a:r>
              <a:rPr lang="ru-RU" sz="2000" dirty="0" smtClean="0"/>
              <a:t>оружием </a:t>
            </a:r>
            <a:r>
              <a:rPr lang="ru-RU" sz="2000" dirty="0"/>
              <a:t>едва ли будет стрелять в верхнюю часть двери, скорее всего, он будет производить выстрелы на уровне груди или вниз. </a:t>
            </a:r>
          </a:p>
        </p:txBody>
      </p:sp>
    </p:spTree>
    <p:extLst>
      <p:ext uri="{BB962C8B-B14F-4D97-AF65-F5344CB8AC3E}">
        <p14:creationId xmlns:p14="http://schemas.microsoft.com/office/powerpoint/2010/main" val="15915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102" y="1657865"/>
            <a:ext cx="876780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02940" y="367149"/>
            <a:ext cx="81636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Позвоните в </a:t>
            </a:r>
            <a:r>
              <a:rPr lang="ru-RU" sz="3600" b="1" dirty="0" smtClean="0">
                <a:solidFill>
                  <a:srgbClr val="FF0000"/>
                </a:solidFill>
              </a:rPr>
              <a:t>112</a:t>
            </a:r>
            <a:r>
              <a:rPr lang="ru-RU" sz="3600" b="1" dirty="0" smtClean="0"/>
              <a:t>!</a:t>
            </a:r>
          </a:p>
          <a:p>
            <a:pPr algn="ctr"/>
            <a:r>
              <a:rPr lang="ru-RU" sz="2000" dirty="0"/>
              <a:t>Назовите экстренным службам адрес Университета и сообщите, что в здании стрельба.</a:t>
            </a:r>
          </a:p>
        </p:txBody>
      </p:sp>
    </p:spTree>
    <p:extLst>
      <p:ext uri="{BB962C8B-B14F-4D97-AF65-F5344CB8AC3E}">
        <p14:creationId xmlns:p14="http://schemas.microsoft.com/office/powerpoint/2010/main" val="257883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24" y="934660"/>
            <a:ext cx="4335928" cy="244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837" y="934660"/>
            <a:ext cx="4335928" cy="244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878" y="4206785"/>
            <a:ext cx="4335929" cy="244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7092" y="174943"/>
            <a:ext cx="5609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Если </a:t>
            </a:r>
            <a:r>
              <a:rPr lang="ru-RU" sz="2000" dirty="0" smtClean="0"/>
              <a:t>человек </a:t>
            </a:r>
            <a:r>
              <a:rPr lang="ru-RU" sz="2000" dirty="0"/>
              <a:t>с оружием зашел в помещение, попытайтесь его разоружить.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5958" y="0"/>
            <a:ext cx="6236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Лучшая тактика в такой ситуации – внезапное нападение группой людей, где один человек отвлекает </a:t>
            </a:r>
            <a:r>
              <a:rPr lang="ru-RU" sz="2000" dirty="0" smtClean="0"/>
              <a:t>стрелка.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05878" y="3540310"/>
            <a:ext cx="4335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Другие незаметно </a:t>
            </a:r>
            <a:r>
              <a:rPr lang="ru-RU" sz="2000" dirty="0"/>
              <a:t>нападают с целью оглушить и обезоружить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47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дставление сведений о компани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854_TF03460510" id="{F46CA5F3-C572-44A0-BD19-B91F9CC97550}" vid="{0FFDAD60-1F34-4B6A-AAF6-6E2D78F886F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собрания компании</Template>
  <TotalTime>426</TotalTime>
  <Words>434</Words>
  <Application>Microsoft Office PowerPoint</Application>
  <PresentationFormat>Широкоэкранный</PresentationFormat>
  <Paragraphs>36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Courier New</vt:lpstr>
      <vt:lpstr>Palatino Linotype</vt:lpstr>
      <vt:lpstr>Times New Roman</vt:lpstr>
      <vt:lpstr>Представление сведений о компании</vt:lpstr>
      <vt:lpstr>Вопросы антитеррористической безопасности обучающихся при осуществлении учебного процесса и в повседневной деятельности</vt:lpstr>
      <vt:lpstr>Действия обучающихся и персонала в случае нападения вооруженных преступников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TSMA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И. Громова</dc:creator>
  <cp:lastModifiedBy>Александра И. Громова</cp:lastModifiedBy>
  <cp:revision>32</cp:revision>
  <dcterms:created xsi:type="dcterms:W3CDTF">2021-09-28T11:02:55Z</dcterms:created>
  <dcterms:modified xsi:type="dcterms:W3CDTF">2021-10-05T06:32:29Z</dcterms:modified>
</cp:coreProperties>
</file>